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1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7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1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2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3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2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9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BBC37-78BD-8B49-84BE-B337110B081C}" type="datetimeFigureOut">
              <a:rPr lang="en-US" smtClean="0"/>
              <a:t>4/4/15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40B6F-36BF-914F-B4EF-FFC37B1C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7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"/>
          <a:stretch/>
        </p:blipFill>
        <p:spPr>
          <a:xfrm>
            <a:off x="0" y="1280583"/>
            <a:ext cx="9144000" cy="45010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82750" y="3598330"/>
            <a:ext cx="328083" cy="2201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84583" y="1693327"/>
            <a:ext cx="328083" cy="2201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15002" y="3481917"/>
            <a:ext cx="328083" cy="2201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10569" y="3354915"/>
            <a:ext cx="328083" cy="2201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44552" y="5454650"/>
            <a:ext cx="1928281" cy="3269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09319" y="1049867"/>
            <a:ext cx="2334681" cy="463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335" y="1803393"/>
            <a:ext cx="1841498" cy="15515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50167" y="4191000"/>
            <a:ext cx="1820333" cy="12848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4234" y="4496814"/>
            <a:ext cx="1820333" cy="12848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401236" y="3928535"/>
            <a:ext cx="800098" cy="6963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9975" y="3134782"/>
            <a:ext cx="1548691" cy="16206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openw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" y="3072129"/>
            <a:ext cx="2099736" cy="12598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7443" y="4191000"/>
            <a:ext cx="1446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OpenWRT</a:t>
            </a:r>
            <a:r>
              <a:rPr lang="en-US" sz="1400" dirty="0" smtClean="0"/>
              <a:t> (Residential Gateway)</a:t>
            </a:r>
            <a:endParaRPr lang="en-US" sz="1400" dirty="0"/>
          </a:p>
        </p:txBody>
      </p:sp>
      <p:pic>
        <p:nvPicPr>
          <p:cNvPr id="21" name="Picture 20" descr="server_r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3" t="4732" r="2772" b="29557"/>
          <a:stretch/>
        </p:blipFill>
        <p:spPr>
          <a:xfrm>
            <a:off x="8456789" y="2383393"/>
            <a:ext cx="444502" cy="680834"/>
          </a:xfrm>
          <a:prstGeom prst="rect">
            <a:avLst/>
          </a:prstGeom>
        </p:spPr>
      </p:pic>
      <p:pic>
        <p:nvPicPr>
          <p:cNvPr id="22" name="Picture 21" descr="server_r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3" t="4732" r="2772" b="29557"/>
          <a:stretch/>
        </p:blipFill>
        <p:spPr>
          <a:xfrm>
            <a:off x="6911621" y="1803393"/>
            <a:ext cx="444502" cy="680834"/>
          </a:xfrm>
          <a:prstGeom prst="rect">
            <a:avLst/>
          </a:prstGeom>
        </p:spPr>
      </p:pic>
      <p:pic>
        <p:nvPicPr>
          <p:cNvPr id="23" name="Picture 22" descr="server_r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3" t="4732" r="2772" b="29557"/>
          <a:stretch/>
        </p:blipFill>
        <p:spPr>
          <a:xfrm>
            <a:off x="3119259" y="6165755"/>
            <a:ext cx="369712" cy="56628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450167" y="6319709"/>
            <a:ext cx="15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pic>
        <p:nvPicPr>
          <p:cNvPr id="25" name="Picture 24" descr="server_r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3" t="4732" r="2772" b="29557"/>
          <a:stretch/>
        </p:blipFill>
        <p:spPr>
          <a:xfrm>
            <a:off x="8386236" y="5002978"/>
            <a:ext cx="369712" cy="566280"/>
          </a:xfrm>
          <a:prstGeom prst="rect">
            <a:avLst/>
          </a:prstGeom>
        </p:spPr>
      </p:pic>
      <p:pic>
        <p:nvPicPr>
          <p:cNvPr id="26" name="Picture 25" descr="Hardware-Chip-ic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79" y="3976511"/>
            <a:ext cx="778933" cy="778933"/>
          </a:xfrm>
          <a:prstGeom prst="rect">
            <a:avLst/>
          </a:prstGeom>
        </p:spPr>
      </p:pic>
      <p:pic>
        <p:nvPicPr>
          <p:cNvPr id="27" name="Picture 26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7852833" y="5136443"/>
            <a:ext cx="508000" cy="493889"/>
          </a:xfrm>
          <a:prstGeom prst="rect">
            <a:avLst/>
          </a:prstGeom>
        </p:spPr>
      </p:pic>
      <p:pic>
        <p:nvPicPr>
          <p:cNvPr id="28" name="Picture 27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5242279" y="4889498"/>
            <a:ext cx="508000" cy="493889"/>
          </a:xfrm>
          <a:prstGeom prst="rect">
            <a:avLst/>
          </a:prstGeom>
        </p:spPr>
      </p:pic>
      <p:pic>
        <p:nvPicPr>
          <p:cNvPr id="29" name="Picture 28" descr="server_r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3" t="4732" r="2772" b="29557"/>
          <a:stretch/>
        </p:blipFill>
        <p:spPr>
          <a:xfrm>
            <a:off x="5782737" y="4932210"/>
            <a:ext cx="369712" cy="566280"/>
          </a:xfrm>
          <a:prstGeom prst="rect">
            <a:avLst/>
          </a:prstGeom>
        </p:spPr>
      </p:pic>
      <p:pic>
        <p:nvPicPr>
          <p:cNvPr id="30" name="Picture 29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6829784" y="6195152"/>
            <a:ext cx="508000" cy="49388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334959" y="6208884"/>
            <a:ext cx="15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pic>
        <p:nvPicPr>
          <p:cNvPr id="32" name="Picture 31" descr="Hardware-Chip-ic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26" y="6233180"/>
            <a:ext cx="626533" cy="62653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926159" y="6307661"/>
            <a:ext cx="15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Chip</a:t>
            </a:r>
            <a:endParaRPr lang="en-US" dirty="0"/>
          </a:p>
        </p:txBody>
      </p:sp>
      <p:pic>
        <p:nvPicPr>
          <p:cNvPr id="35" name="Picture 34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7356123" y="1913460"/>
            <a:ext cx="508000" cy="493889"/>
          </a:xfrm>
          <a:prstGeom prst="rect">
            <a:avLst/>
          </a:prstGeom>
        </p:spPr>
      </p:pic>
      <p:pic>
        <p:nvPicPr>
          <p:cNvPr id="36" name="Picture 35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5418669" y="709815"/>
            <a:ext cx="508000" cy="493889"/>
          </a:xfrm>
          <a:prstGeom prst="rect">
            <a:avLst/>
          </a:prstGeom>
        </p:spPr>
      </p:pic>
      <p:pic>
        <p:nvPicPr>
          <p:cNvPr id="37" name="Picture 36" descr="Device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97" y="6073798"/>
            <a:ext cx="808567" cy="80856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475117" y="6319709"/>
            <a:ext cx="15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Device</a:t>
            </a:r>
            <a:endParaRPr lang="en-US" dirty="0"/>
          </a:p>
        </p:txBody>
      </p:sp>
      <p:pic>
        <p:nvPicPr>
          <p:cNvPr id="40" name="Picture 39" descr="Device.g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19"/>
          <a:stretch/>
        </p:blipFill>
        <p:spPr>
          <a:xfrm>
            <a:off x="437443" y="5030608"/>
            <a:ext cx="656167" cy="476253"/>
          </a:xfrm>
          <a:prstGeom prst="rect">
            <a:avLst/>
          </a:prstGeom>
        </p:spPr>
      </p:pic>
      <p:pic>
        <p:nvPicPr>
          <p:cNvPr id="41" name="Picture 40" descr="Device.g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19"/>
          <a:stretch/>
        </p:blipFill>
        <p:spPr>
          <a:xfrm>
            <a:off x="2201334" y="4279191"/>
            <a:ext cx="656167" cy="476253"/>
          </a:xfrm>
          <a:prstGeom prst="rect">
            <a:avLst/>
          </a:prstGeom>
        </p:spPr>
      </p:pic>
      <p:pic>
        <p:nvPicPr>
          <p:cNvPr id="42" name="Picture 41" descr="software_box_icon_by_cemagraphics-d1m0u7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9" t="35814" r="2655" b="15047"/>
          <a:stretch/>
        </p:blipFill>
        <p:spPr>
          <a:xfrm>
            <a:off x="1093610" y="4938887"/>
            <a:ext cx="508000" cy="49388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844552" y="2681111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02427" y="3098801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55495" y="3191932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52449" y="4305256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54370" y="2028493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24226" y="1012146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419632" y="2827864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456789" y="3702050"/>
            <a:ext cx="455074" cy="3831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28875" y="211667"/>
            <a:ext cx="568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Demo Set-up Part 1 ( does not include </a:t>
            </a:r>
            <a:r>
              <a:rPr lang="en-US" b="1" dirty="0" err="1" smtClean="0"/>
              <a:t>NFaaS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1891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29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ON.LAB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Prajakta Joshi</dc:creator>
  <cp:lastModifiedBy>Prajakta Joshi</cp:lastModifiedBy>
  <cp:revision>5</cp:revision>
  <dcterms:created xsi:type="dcterms:W3CDTF">2015-04-04T16:47:00Z</dcterms:created>
  <dcterms:modified xsi:type="dcterms:W3CDTF">2015-04-04T17:16:39Z</dcterms:modified>
</cp:coreProperties>
</file>